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A51"/>
    <a:srgbClr val="FF9681"/>
    <a:srgbClr val="1F497D"/>
    <a:srgbClr val="85CEFF"/>
    <a:srgbClr val="3B3B3B"/>
    <a:srgbClr val="5B9BD5"/>
    <a:srgbClr val="282828"/>
    <a:srgbClr val="008FF0"/>
    <a:srgbClr val="E62600"/>
    <a:srgbClr val="0BEB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13" autoAdjust="0"/>
    <p:restoredTop sz="94660"/>
  </p:normalViewPr>
  <p:slideViewPr>
    <p:cSldViewPr snapToGrid="0">
      <p:cViewPr varScale="1">
        <p:scale>
          <a:sx n="246" d="100"/>
          <a:sy n="246" d="100"/>
        </p:scale>
        <p:origin x="17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2E34-AF21-48A9-A0A7-94776BB604D4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43000"/>
            <a:ext cx="5445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7DA5B-0ACA-4E3B-93C5-28B0CE13A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47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14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2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81226" y="183915"/>
            <a:ext cx="657225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9551" y="183915"/>
            <a:ext cx="1895475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14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79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6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955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6210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15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2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03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8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28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5A461-542E-499D-B546-B4773F3A7888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5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背景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35" name="表示部_ベース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1400" dirty="0" smtClean="0"/>
              <a:t>ポップ</a:t>
            </a:r>
            <a:r>
              <a:rPr lang="ja-JP" altLang="en-US" sz="1400" dirty="0"/>
              <a:t>アップ</a:t>
            </a:r>
          </a:p>
        </p:txBody>
      </p:sp>
      <p:sp>
        <p:nvSpPr>
          <p:cNvPr id="2" name="下帯" descr="&lt;?xml version=&quot;1.0&quot; encoding=&quot;utf-8&quot;?&gt;&#10;&lt;AEROPOINT_SHAPE&gt;&#10;  &lt;SHAPE effect=&quot;background&quot; /&gt;&#10;&lt;/AEROPOINT_SHAPE&gt;"/>
          <p:cNvSpPr>
            <a:spLocks/>
          </p:cNvSpPr>
          <p:nvPr/>
        </p:nvSpPr>
        <p:spPr>
          <a:xfrm>
            <a:off x="0" y="3101417"/>
            <a:ext cx="6096000" cy="35560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50"/>
          </a:p>
        </p:txBody>
      </p:sp>
      <p:sp>
        <p:nvSpPr>
          <p:cNvPr id="60" name="店舗名" descr="&lt;?xml version=&quot;1.0&quot; encoding=&quot;utf-8&quot;?&gt;&#10;&lt;AEROPOINT_SHAPE&gt;&#10;  &lt;SHAPE effect=&quot;background&quot; /&gt;&#10;&lt;/AEROPOINT_SHAPE&gt;"/>
          <p:cNvSpPr txBox="1">
            <a:spLocks/>
          </p:cNvSpPr>
          <p:nvPr/>
        </p:nvSpPr>
        <p:spPr>
          <a:xfrm>
            <a:off x="0" y="3101417"/>
            <a:ext cx="1270000" cy="355600"/>
          </a:xfrm>
          <a:prstGeom prst="rect">
            <a:avLst/>
          </a:prstGeom>
          <a:solidFill>
            <a:srgbClr val="1F497D"/>
          </a:solidFill>
        </p:spPr>
        <p:txBody>
          <a:bodyPr wrap="none" rtlCol="0" anchor="ctr">
            <a:noAutofit/>
          </a:bodyPr>
          <a:lstStyle/>
          <a:p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エアロスーパー</a:t>
            </a:r>
            <a:endParaRPr lang="ja-JP" altLang="en-US" sz="1000" dirty="0">
              <a:ln w="381000">
                <a:noFill/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営業時間" descr="&lt;?xml version=&quot;1.0&quot; encoding=&quot;utf-8&quot;?&gt;&#10;&lt;AEROPOINT_SHAPE&gt;&#10;  &lt;SHAPE effect=&quot;background&quot; /&gt;&#10;&lt;/AEROPOINT_SHAPE&gt;"/>
          <p:cNvSpPr txBox="1">
            <a:spLocks/>
          </p:cNvSpPr>
          <p:nvPr/>
        </p:nvSpPr>
        <p:spPr>
          <a:xfrm>
            <a:off x="4114991" y="3102227"/>
            <a:ext cx="1981200" cy="355600"/>
          </a:xfrm>
          <a:prstGeom prst="rect">
            <a:avLst/>
          </a:prstGeom>
          <a:solidFill>
            <a:srgbClr val="1F497D"/>
          </a:solidFill>
        </p:spPr>
        <p:txBody>
          <a:bodyPr wrap="none" rtlCol="0" anchor="ctr">
            <a:noAutofit/>
          </a:bodyPr>
          <a:lstStyle/>
          <a:p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年中無休・</a:t>
            </a:r>
            <a:r>
              <a:rPr lang="zh-TW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営業時間</a:t>
            </a:r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TW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10:00</a:t>
            </a:r>
            <a:r>
              <a:rPr lang="zh-TW" altLang="en-US" sz="1000" dirty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～</a:t>
            </a:r>
            <a:r>
              <a:rPr lang="en-US" altLang="zh-TW" sz="1000" dirty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21:00</a:t>
            </a:r>
            <a:endParaRPr lang="ja-JP" altLang="en-US" sz="1000" dirty="0">
              <a:ln w="381000">
                <a:noFill/>
              </a:ln>
              <a:solidFill>
                <a:schemeClr val="bg1"/>
              </a:solidFill>
              <a:latin typeface="+mn-ea"/>
            </a:endParaRPr>
          </a:p>
        </p:txBody>
      </p:sp>
      <p:pic>
        <p:nvPicPr>
          <p:cNvPr id="5" name="商品1_写真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640772"/>
            <a:ext cx="2387600" cy="2387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商品1_売場_ベース" descr="&lt;?xml version=&quot;1.0&quot; encoding=&quot;utf-8&quot;?&gt;&#10;&lt;AEROPOINT_SHAPE&gt;&#10;  &lt;SHAPE effect=&quot;background&quot; /&gt;&#10;&lt;/AEROPOINT_SHAPE&gt;"/>
          <p:cNvSpPr>
            <a:spLocks/>
          </p:cNvSpPr>
          <p:nvPr/>
        </p:nvSpPr>
        <p:spPr>
          <a:xfrm>
            <a:off x="176110" y="604338"/>
            <a:ext cx="1270000" cy="406400"/>
          </a:xfrm>
          <a:prstGeom prst="roundRect">
            <a:avLst>
              <a:gd name="adj" fmla="val 50000"/>
            </a:avLst>
          </a:prstGeom>
          <a:solidFill>
            <a:srgbClr val="3B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/>
              <a:t>トウモロコシ</a:t>
            </a:r>
          </a:p>
        </p:txBody>
      </p:sp>
      <p:pic>
        <p:nvPicPr>
          <p:cNvPr id="7" name="商品2_写真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75" y="640772"/>
            <a:ext cx="2387600" cy="2387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商品2_売場_ベース" descr="&lt;?xml version=&quot;1.0&quot; encoding=&quot;utf-8&quot;?&gt;&#10;&lt;AEROPOINT_SHAPE&gt;&#10;  &lt;SHAPE effect=&quot;background&quot; /&gt;&#10;&lt;/AEROPOINT_SHAPE&gt;"/>
          <p:cNvSpPr>
            <a:spLocks/>
          </p:cNvSpPr>
          <p:nvPr/>
        </p:nvSpPr>
        <p:spPr>
          <a:xfrm>
            <a:off x="3111850" y="604338"/>
            <a:ext cx="1270000" cy="406400"/>
          </a:xfrm>
          <a:prstGeom prst="roundRect">
            <a:avLst>
              <a:gd name="adj" fmla="val 50000"/>
            </a:avLst>
          </a:prstGeom>
          <a:solidFill>
            <a:srgbClr val="3B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/>
              <a:t>パプリカ</a:t>
            </a:r>
            <a:endParaRPr lang="ja-JP" altLang="en-US" sz="1400" dirty="0"/>
          </a:p>
        </p:txBody>
      </p:sp>
      <p:sp>
        <p:nvSpPr>
          <p:cNvPr id="3" name="LEFT_BASE" descr="&lt;?xml version=&quot;1.0&quot; encoding=&quot;utf-8&quot;?&gt;&#10;&lt;AEROPOINT_SHAPE&gt;&#10;  &lt;PARENT id=&quot;-1&quot; name=&quot;PARENT_LEFT&quot; /&gt;&#10;&lt;/AEROPOINT_SHAPE&gt;"/>
          <p:cNvSpPr/>
          <p:nvPr/>
        </p:nvSpPr>
        <p:spPr>
          <a:xfrm>
            <a:off x="1131910" y="1431758"/>
            <a:ext cx="2311400" cy="2209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LEFT_POP" descr="&lt;?xml version=&quot;1.0&quot; encoding=&quot;utf-8&quot;?&gt;&#10;&lt;AEROPOINT_SHAPE&gt;&#10;  &lt;PARENT id=&quot;3&quot; /&gt;&#10;  &lt;SHAPE effect=&quot;param_ctrl&quot; /&gt;&#10;  &lt;PARAM_CTRL name=&quot;PARAM_LEFT&quot; p_min=&quot;0&quot; p_max=&quot;100&quot; init=&quot;0&quot; time=&quot;0.5&quot; speed_type=&quot;2&quot; pivot=&quot;4&quot; add_action=&quot;target&quot; p_target=&quot;100&quot; auto_start=&quot;1&quot; wait_start=&quot;0&quot; r_min=&quot;100&quot; r_max=&quot;0&quot; w_min=&quot;200&quot; w_max=&quot;100&quot; h_min=&quot;200&quot; h_max=&quot;100&quot; t_min=&quot;0&quot; t_max=&quot;100&quot; flag=&quot;38&quot; /&gt;&#10;&lt;/AEROPOINT_SHAPE&gt;"/>
          <p:cNvGrpSpPr/>
          <p:nvPr/>
        </p:nvGrpSpPr>
        <p:grpSpPr>
          <a:xfrm>
            <a:off x="1689246" y="2005362"/>
            <a:ext cx="1143000" cy="1066800"/>
            <a:chOff x="1689246" y="1986890"/>
            <a:chExt cx="1138808" cy="1066800"/>
          </a:xfrm>
        </p:grpSpPr>
        <p:sp>
          <p:nvSpPr>
            <p:cNvPr id="65" name="商品1_数字_ベース"/>
            <p:cNvSpPr/>
            <p:nvPr/>
          </p:nvSpPr>
          <p:spPr>
            <a:xfrm>
              <a:off x="1761254" y="1986890"/>
              <a:ext cx="1066800" cy="1066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50"/>
            </a:p>
          </p:txBody>
        </p:sp>
        <p:sp>
          <p:nvSpPr>
            <p:cNvPr id="66" name="商品1_数字"/>
            <p:cNvSpPr txBox="1"/>
            <p:nvPr/>
          </p:nvSpPr>
          <p:spPr>
            <a:xfrm>
              <a:off x="1689246" y="2326773"/>
              <a:ext cx="1003300" cy="5588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US" altLang="ja-JP" sz="4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98</a:t>
              </a:r>
              <a:endParaRPr lang="ja-JP" altLang="en-US" sz="4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67" name="商品1_％"/>
            <p:cNvSpPr txBox="1"/>
            <p:nvPr/>
          </p:nvSpPr>
          <p:spPr>
            <a:xfrm>
              <a:off x="2373322" y="2563102"/>
              <a:ext cx="4445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1500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円</a:t>
              </a:r>
              <a:endParaRPr lang="ja-JP" altLang="en-US" sz="1500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68" name="商品1_OFF"/>
            <p:cNvSpPr txBox="1"/>
            <p:nvPr/>
          </p:nvSpPr>
          <p:spPr>
            <a:xfrm>
              <a:off x="1967807" y="2027419"/>
              <a:ext cx="6477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2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１本</a:t>
              </a:r>
              <a:endParaRPr lang="ja-JP" altLang="en-US" sz="2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</p:grpSp>
      <p:sp>
        <p:nvSpPr>
          <p:cNvPr id="36" name="RIGHT_BASE" descr="&lt;?xml version=&quot;1.0&quot; encoding=&quot;utf-8&quot;?&gt;&#10;&lt;AEROPOINT_SHAPE&gt;&#10;  &lt;PARENT id=&quot;-1&quot; name=&quot;PARENT_RIGHT&quot; /&gt;&#10;&lt;/AEROPOINT_SHAPE&gt;"/>
          <p:cNvSpPr/>
          <p:nvPr/>
        </p:nvSpPr>
        <p:spPr>
          <a:xfrm>
            <a:off x="4040188" y="1428389"/>
            <a:ext cx="2311400" cy="2209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RIGHT_POP" descr="&lt;?xml version=&quot;1.0&quot; encoding=&quot;utf-8&quot;?&gt;&#10;&lt;AEROPOINT_SHAPE&gt;&#10;  &lt;PARENT id=&quot;36&quot; /&gt;&#10;  &lt;SHAPE effect=&quot;param_ctrl&quot; /&gt;&#10;  &lt;PARAM_CTRL name=&quot;PARAM_LEFT&quot; p_min=&quot;0&quot; p_max=&quot;100&quot; init=&quot;0&quot; time=&quot;0.5&quot; speed_type=&quot;2&quot; pivot=&quot;4&quot; add_action=&quot;target&quot; p_target=&quot;100&quot; auto_start=&quot;1&quot; wait_start=&quot;0.2&quot; r_min=&quot;100&quot; r_max=&quot;0&quot; w_min=&quot;200&quot; w_max=&quot;100&quot; h_min=&quot;200&quot; h_max=&quot;100&quot; t_min=&quot;0&quot; t_max=&quot;100&quot; flag=&quot;38&quot; /&gt;&#10;&lt;/AEROPOINT_SHAPE&gt;"/>
          <p:cNvGrpSpPr/>
          <p:nvPr/>
        </p:nvGrpSpPr>
        <p:grpSpPr>
          <a:xfrm>
            <a:off x="4587313" y="2005362"/>
            <a:ext cx="1143000" cy="1066800"/>
            <a:chOff x="4587313" y="1986890"/>
            <a:chExt cx="1147667" cy="1066800"/>
          </a:xfrm>
        </p:grpSpPr>
        <p:sp>
          <p:nvSpPr>
            <p:cNvPr id="69" name="商品2_数字_ベース"/>
            <p:cNvSpPr/>
            <p:nvPr/>
          </p:nvSpPr>
          <p:spPr>
            <a:xfrm>
              <a:off x="4668180" y="1986890"/>
              <a:ext cx="1066800" cy="1066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50"/>
            </a:p>
          </p:txBody>
        </p:sp>
        <p:sp>
          <p:nvSpPr>
            <p:cNvPr id="45" name="商品1_数字"/>
            <p:cNvSpPr txBox="1"/>
            <p:nvPr/>
          </p:nvSpPr>
          <p:spPr>
            <a:xfrm>
              <a:off x="4587313" y="2324853"/>
              <a:ext cx="1003300" cy="5588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US" altLang="ja-JP" sz="4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89</a:t>
              </a:r>
              <a:endParaRPr lang="ja-JP" altLang="en-US" sz="4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46" name="商品1_％"/>
            <p:cNvSpPr txBox="1"/>
            <p:nvPr/>
          </p:nvSpPr>
          <p:spPr>
            <a:xfrm>
              <a:off x="5271389" y="2561182"/>
              <a:ext cx="4445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1500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円</a:t>
              </a:r>
              <a:endParaRPr lang="ja-JP" altLang="en-US" sz="1500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47" name="商品1_OFF"/>
            <p:cNvSpPr txBox="1"/>
            <p:nvPr/>
          </p:nvSpPr>
          <p:spPr>
            <a:xfrm>
              <a:off x="4865874" y="2025499"/>
              <a:ext cx="6477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2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１袋</a:t>
              </a:r>
              <a:endParaRPr lang="ja-JP" altLang="en-US" sz="2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103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8791</TotalTime>
  <Words>18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ＭＳ Ｐゴシック</vt:lpstr>
      <vt:lpstr>新細明體</vt:lpstr>
      <vt:lpstr>Arial</vt:lpstr>
      <vt:lpstr>Calibri</vt:lpstr>
      <vt:lpstr>Calibri Light</vt:lpstr>
      <vt:lpstr>Segoe UI Black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近藤文仁</dc:creator>
  <cp:lastModifiedBy>近藤 文仁</cp:lastModifiedBy>
  <cp:revision>560</cp:revision>
  <dcterms:created xsi:type="dcterms:W3CDTF">2018-01-31T23:45:04Z</dcterms:created>
  <dcterms:modified xsi:type="dcterms:W3CDTF">2018-12-03T03:09:32Z</dcterms:modified>
</cp:coreProperties>
</file>